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50" r:id="rId2"/>
  </p:sldIdLst>
  <p:sldSz cx="12192000" cy="6858000"/>
  <p:notesSz cx="6858000" cy="9144000"/>
  <p:defaultTextStyle>
    <a:defPPr>
      <a:defRPr lang="en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9"/>
  </p:normalViewPr>
  <p:slideViewPr>
    <p:cSldViewPr snapToGrid="0">
      <p:cViewPr varScale="1">
        <p:scale>
          <a:sx n="103" d="100"/>
          <a:sy n="103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3BE10-30F6-EDA0-378D-26AB89374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092751-F51A-0598-D84E-83CEBCCF6F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647D6-3C25-68C5-5181-E8F4D7388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6FF5-F6BF-AB49-9E6C-3E573F6372FD}" type="datetimeFigureOut">
              <a:rPr lang="en-PT" smtClean="0"/>
              <a:t>15/03/2025</a:t>
            </a:fld>
            <a:endParaRPr lang="en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FDF42-B1FA-ECCE-882B-0342E6DE5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3390-DCA5-89F8-41C8-DDBDDE264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26A4-96B6-B243-9C9D-C785AF5F543A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288135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4B778-751F-2542-B067-AF0B9ED52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C9E19-FDF4-3407-25C8-114F3CBEFB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46282-880B-1EBF-090D-0DF242DFE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6FF5-F6BF-AB49-9E6C-3E573F6372FD}" type="datetimeFigureOut">
              <a:rPr lang="en-PT" smtClean="0"/>
              <a:t>15/03/2025</a:t>
            </a:fld>
            <a:endParaRPr lang="en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17262-0DE9-5099-FD35-BC48383F6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6C31B-8971-615B-0279-1B49AEF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26A4-96B6-B243-9C9D-C785AF5F543A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38865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03FC30-089D-1769-FD56-BFC4FB238F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C995E9-3224-5571-C695-ADD37A791F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682F4-1399-C29B-F4B6-D02DA7042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6FF5-F6BF-AB49-9E6C-3E573F6372FD}" type="datetimeFigureOut">
              <a:rPr lang="en-PT" smtClean="0"/>
              <a:t>15/03/2025</a:t>
            </a:fld>
            <a:endParaRPr lang="en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CD46C-52AB-E50B-4927-127FC2C26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787A6-CFEA-C5AC-A2F2-6EA5219F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26A4-96B6-B243-9C9D-C785AF5F543A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07537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D9970-1ED0-860B-85FD-FA03C29A6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8F4DB-812B-61B1-10D3-28B9A39DC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A5E83-BC47-ACFF-A01F-391BA7331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6FF5-F6BF-AB49-9E6C-3E573F6372FD}" type="datetimeFigureOut">
              <a:rPr lang="en-PT" smtClean="0"/>
              <a:t>15/03/2025</a:t>
            </a:fld>
            <a:endParaRPr lang="en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0F5E2-9745-3963-D763-3C5FB200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0F0A9-8404-28A0-6FA1-54BBD098D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26A4-96B6-B243-9C9D-C785AF5F543A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37046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EEB1E-1718-88AD-02F2-3642EE550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0945FE-156F-3BB1-3B3C-185B3E82C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F7E7F-0A7F-5EC2-AAB5-0D8743897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6FF5-F6BF-AB49-9E6C-3E573F6372FD}" type="datetimeFigureOut">
              <a:rPr lang="en-PT" smtClean="0"/>
              <a:t>15/03/2025</a:t>
            </a:fld>
            <a:endParaRPr lang="en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7B40A-B5D9-E6B2-786E-FBBCD0A0D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7BC69-EF33-5269-A2F5-FC3123932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26A4-96B6-B243-9C9D-C785AF5F543A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4007876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4B63B-D043-88FC-E6B0-5A2882CC0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56B9F-90EA-969B-3F86-D7D98D170B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0A8795-F562-3E04-91AB-43576C8AD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0DD2C3-007B-6C18-8A92-973695C9C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6FF5-F6BF-AB49-9E6C-3E573F6372FD}" type="datetimeFigureOut">
              <a:rPr lang="en-PT" smtClean="0"/>
              <a:t>15/03/2025</a:t>
            </a:fld>
            <a:endParaRPr lang="en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D8DFBE-3A82-76AB-78D4-A96017787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4CD06-E2FB-B17C-AF26-517115FE8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26A4-96B6-B243-9C9D-C785AF5F543A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077946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77467-2D4D-48A2-1A0B-1231E32EE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EBE63-E64B-885B-A08B-3B4F5D18A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85E05-FD73-3EE3-EE70-7445D52E1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651B8A-86EE-41E8-5D18-A750D93B01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6A94F2-26DD-A888-5BEE-A94E90F748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B4BFF3-5255-D330-98D1-0121DCCF9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6FF5-F6BF-AB49-9E6C-3E573F6372FD}" type="datetimeFigureOut">
              <a:rPr lang="en-PT" smtClean="0"/>
              <a:t>15/03/2025</a:t>
            </a:fld>
            <a:endParaRPr lang="en-P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2B3B8D-9CA2-E21C-53C1-8FDA84CC4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E9C7E6-E05B-2052-0894-5739A5D40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26A4-96B6-B243-9C9D-C785AF5F543A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732158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824DC-7323-C255-3A3D-7831F293A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2929BC-9F3C-1370-04D2-3F8F2851A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6FF5-F6BF-AB49-9E6C-3E573F6372FD}" type="datetimeFigureOut">
              <a:rPr lang="en-PT" smtClean="0"/>
              <a:t>15/03/2025</a:t>
            </a:fld>
            <a:endParaRPr lang="en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58C1A2-AFA0-C2FC-2C27-8DD7A42AE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0932B-E278-A399-F61F-72E62F6FD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26A4-96B6-B243-9C9D-C785AF5F543A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926633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4C27D1-3FCD-72A9-37EF-E3E9CF15E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6FF5-F6BF-AB49-9E6C-3E573F6372FD}" type="datetimeFigureOut">
              <a:rPr lang="en-PT" smtClean="0"/>
              <a:t>15/03/2025</a:t>
            </a:fld>
            <a:endParaRPr lang="en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0BE722-3A30-E2DB-11C9-EA99683E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260C7-BE26-F902-09C5-02F47F68C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26A4-96B6-B243-9C9D-C785AF5F543A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108895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5D994-4C50-4F27-0A3B-0077F1F25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5FDC0-AD78-361D-4529-09FD61093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1D89B3-4337-A429-272F-691DE9B0D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436DAF-6348-C47C-B9BD-C33FFA874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6FF5-F6BF-AB49-9E6C-3E573F6372FD}" type="datetimeFigureOut">
              <a:rPr lang="en-PT" smtClean="0"/>
              <a:t>15/03/2025</a:t>
            </a:fld>
            <a:endParaRPr lang="en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BF254-8F44-3BC4-163E-571381ADD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0F687-F128-A3CA-459A-05FAD9522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26A4-96B6-B243-9C9D-C785AF5F543A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624475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28713-3BCE-9F76-90E0-F24889030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2863A3-D03D-1588-3EE3-2BB1F6EC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8FB436-B021-76B6-C0EF-233514E73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896843-D524-E3B8-7A2B-661C344FF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6FF5-F6BF-AB49-9E6C-3E573F6372FD}" type="datetimeFigureOut">
              <a:rPr lang="en-PT" smtClean="0"/>
              <a:t>15/03/2025</a:t>
            </a:fld>
            <a:endParaRPr lang="en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BE623F-24C3-6187-F47F-3D5E15B26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25AF89-3EF1-D14B-26F7-8323C2E4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26A4-96B6-B243-9C9D-C785AF5F543A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873156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621A5D-7110-143C-00B3-C2D21E8A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D57682-A4AF-5208-23B5-5D84B6A0E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39D0A-30F6-BA94-0AEF-B09FDFD96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CC6FF5-F6BF-AB49-9E6C-3E573F6372FD}" type="datetimeFigureOut">
              <a:rPr lang="en-PT" smtClean="0"/>
              <a:t>15/03/2025</a:t>
            </a:fld>
            <a:endParaRPr lang="en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74538-6AD7-1A0E-8A75-2BE1CBD1A0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D5380-0B5A-DC01-334F-8677D0848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8826A4-96B6-B243-9C9D-C785AF5F543A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139137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duction to Mucociliary Transport Video Microscop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3096" y="851421"/>
            <a:ext cx="6881428" cy="5161071"/>
          </a:xfrm>
          <a:prstGeom prst="rect">
            <a:avLst/>
          </a:prstGeom>
        </p:spPr>
      </p:pic>
      <p:sp>
        <p:nvSpPr>
          <p:cNvPr id="3" name="Rectangle 1026"/>
          <p:cNvSpPr>
            <a:spLocks noChangeArrowheads="1"/>
          </p:cNvSpPr>
          <p:nvPr/>
        </p:nvSpPr>
        <p:spPr bwMode="auto">
          <a:xfrm>
            <a:off x="1828800" y="336909"/>
            <a:ext cx="853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latin typeface="Arial"/>
                <a:ea typeface="ＭＳ Ｐゴシック" pitchFamily="-112" charset="-128"/>
                <a:cs typeface="Arial"/>
              </a:rPr>
              <a:t>Mucociliary clearance (movie)</a:t>
            </a:r>
          </a:p>
        </p:txBody>
      </p:sp>
    </p:spTree>
    <p:extLst>
      <p:ext uri="{BB962C8B-B14F-4D97-AF65-F5344CB8AC3E}">
        <p14:creationId xmlns:p14="http://schemas.microsoft.com/office/powerpoint/2010/main" val="401027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Macintosh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Susana Santos Lopes</dc:creator>
  <cp:lastModifiedBy>Susana Santos Lopes</cp:lastModifiedBy>
  <cp:revision>1</cp:revision>
  <dcterms:created xsi:type="dcterms:W3CDTF">2025-03-15T12:58:17Z</dcterms:created>
  <dcterms:modified xsi:type="dcterms:W3CDTF">2025-03-15T12:58:43Z</dcterms:modified>
</cp:coreProperties>
</file>